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0" r:id="rId5"/>
    <p:sldId id="259" r:id="rId6"/>
    <p:sldId id="262" r:id="rId7"/>
    <p:sldId id="265" r:id="rId8"/>
    <p:sldId id="261" r:id="rId9"/>
    <p:sldId id="263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-PC\Desktop\&#1056;&#1040;&#1041;&#1054;&#1063;&#1048;&#1049;%20&#1057;&#1058;&#1054;&#1051;\&#1082;&#1086;&#1085;&#1082;&#1091;&#1088;&#1089;&#1085;&#1099;&#1077;%20&#8470;\-%20&#1042;&#1086;%20&#1076;&#1074;&#1086;&#1088;&#1077;%20&#1079;&#1072;%20&#1073;&#1086;&#1095;&#1082;&#1086;&#1081;%20&#1084;&#1099;%20&#1085;&#1072;&#1096;&#1083;&#1080;%20(minus)%20-1%20semitone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-PC\Desktop\&#1103;.mp3" TargetMode="External"/><Relationship Id="rId1" Type="http://schemas.openxmlformats.org/officeDocument/2006/relationships/video" Target="file:///C:\Users\Acer-PC\Desktop\&#1097;&#1077;&#1085;\1.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-PC\Videos\Movavi Library\щен (3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31" t="22222" r="39843" b="4964"/>
          <a:stretch>
            <a:fillRect/>
          </a:stretch>
        </p:blipFill>
        <p:spPr bwMode="auto">
          <a:xfrm>
            <a:off x="3286116" y="3500414"/>
            <a:ext cx="2135486" cy="3143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1714488"/>
            <a:ext cx="4929222" cy="11233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 </a:t>
            </a:r>
            <a:r>
              <a:rPr lang="ru-RU" sz="28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В.Герчик</a:t>
            </a:r>
            <a:r>
              <a:rPr lang="ru-RU" sz="28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сл.Ю.Разумовского</a:t>
            </a:r>
            <a:endParaRPr lang="ru-RU" sz="2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928670"/>
            <a:ext cx="5481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Песня «</a:t>
            </a:r>
            <a:r>
              <a:rPr lang="ru-RU" sz="54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Тяв-тяв</a:t>
            </a:r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6" descr="https://cs8.livemaster.ru/storage/07/ed/de9c98b41dfbfddfea132a3195zg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5580">
            <a:off x="784426" y="3427640"/>
            <a:ext cx="1485347" cy="1485347"/>
          </a:xfrm>
          <a:prstGeom prst="rect">
            <a:avLst/>
          </a:prstGeom>
          <a:noFill/>
        </p:spPr>
      </p:pic>
      <p:pic>
        <p:nvPicPr>
          <p:cNvPr id="9" name="Picture 6" descr="https://cs8.livemaster.ru/storage/07/ed/de9c98b41dfbfddfea132a3195zg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32684">
            <a:off x="6784688" y="1569720"/>
            <a:ext cx="1485347" cy="1485347"/>
          </a:xfrm>
          <a:prstGeom prst="rect">
            <a:avLst/>
          </a:prstGeom>
          <a:noFill/>
        </p:spPr>
      </p:pic>
      <p:pic>
        <p:nvPicPr>
          <p:cNvPr id="10" name="Picture 6" descr="https://cs8.livemaster.ru/storage/07/ed/de9c98b41dfbfddfea132a3195zg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62623">
            <a:off x="7351866" y="4807356"/>
            <a:ext cx="1485347" cy="148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-PC\Videos\Movavi Library\щен (3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3"/>
          <a:stretch>
            <a:fillRect/>
          </a:stretch>
        </p:blipFill>
        <p:spPr bwMode="auto">
          <a:xfrm>
            <a:off x="-32" y="857232"/>
            <a:ext cx="900118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-PC\Videos\Movavi Library\щен (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857232"/>
            <a:ext cx="9144064" cy="5143536"/>
          </a:xfrm>
          <a:prstGeom prst="rect">
            <a:avLst/>
          </a:prstGeom>
          <a:noFill/>
        </p:spPr>
      </p:pic>
      <p:pic>
        <p:nvPicPr>
          <p:cNvPr id="3" name="- Во дворе за бочкой мы нашли (minus) -1 semit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134096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857364"/>
            <a:ext cx="47583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Тяф-тяф</a:t>
            </a:r>
            <a:r>
              <a:rPr lang="ru-RU" sz="2000" b="1" dirty="0" smtClean="0"/>
              <a:t>»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Слова: Ю.Разумовский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Музыка: </a:t>
            </a:r>
            <a:r>
              <a:rPr lang="ru-RU" sz="2000" b="1" dirty="0" err="1" smtClean="0"/>
              <a:t>В.Герчик</a:t>
            </a:r>
            <a:endParaRPr lang="ru-RU" sz="2000" b="1" smtClean="0"/>
          </a:p>
          <a:p>
            <a:pPr algn="ctr">
              <a:lnSpc>
                <a:spcPct val="150000"/>
              </a:lnSpc>
            </a:pPr>
            <a:endParaRPr lang="ru-RU" sz="2000" b="1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Работа </a:t>
            </a:r>
            <a:r>
              <a:rPr lang="ru-RU" sz="2000" b="1" dirty="0" smtClean="0"/>
              <a:t>выполняется под аккомпанемент</a:t>
            </a:r>
          </a:p>
          <a:p>
            <a:pPr algn="ctr">
              <a:lnSpc>
                <a:spcPct val="150000"/>
              </a:lnSpc>
            </a:pP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8054" r="59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215338" y="5929338"/>
            <a:ext cx="928662" cy="928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 numSld="1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-PC\Videos\Movavi Library\щен (1).png"/>
          <p:cNvPicPr>
            <a:picLocks noChangeAspect="1" noChangeArrowheads="1"/>
          </p:cNvPicPr>
          <p:nvPr/>
        </p:nvPicPr>
        <p:blipFill>
          <a:blip r:embed="rId2"/>
          <a:srcRect l="10388" t="3125" r="10297"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-PC\Videos\Movavi Library\щен (3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3"/>
          <a:stretch>
            <a:fillRect/>
          </a:stretch>
        </p:blipFill>
        <p:spPr bwMode="auto">
          <a:xfrm>
            <a:off x="-32" y="857232"/>
            <a:ext cx="900118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-PC\Videos\Movavi Library\щен (2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969" y="928670"/>
            <a:ext cx="901706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-PC\Videos\Movavi Library\щен (5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8" b="2817"/>
          <a:stretch>
            <a:fillRect/>
          </a:stretch>
        </p:blipFill>
        <p:spPr bwMode="auto">
          <a:xfrm>
            <a:off x="126969" y="1000108"/>
            <a:ext cx="901706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-PC\Videos\Movavi Library\щен (3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3"/>
          <a:stretch>
            <a:fillRect/>
          </a:stretch>
        </p:blipFill>
        <p:spPr bwMode="auto">
          <a:xfrm>
            <a:off x="-32" y="857232"/>
            <a:ext cx="900118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-PC\Videos\Movavi Library\щен (4).png"/>
          <p:cNvPicPr>
            <a:picLocks noChangeAspect="1" noChangeArrowheads="1"/>
          </p:cNvPicPr>
          <p:nvPr/>
        </p:nvPicPr>
        <p:blipFill>
          <a:blip r:embed="rId2"/>
          <a:srcRect l="30139" t="6944" r="2368" b="5556"/>
          <a:stretch>
            <a:fillRect/>
          </a:stretch>
        </p:blipFill>
        <p:spPr bwMode="auto">
          <a:xfrm>
            <a:off x="-1" y="0"/>
            <a:ext cx="9208431" cy="6858000"/>
          </a:xfrm>
          <a:prstGeom prst="rect">
            <a:avLst/>
          </a:prstGeom>
          <a:noFill/>
        </p:spPr>
      </p:pic>
      <p:pic>
        <p:nvPicPr>
          <p:cNvPr id="4098" name="Picture 2" descr="C:\Users\Acer-PC\Videos\Movavi Library\щен (4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778" r="75781" b="27778"/>
          <a:stretch>
            <a:fillRect/>
          </a:stretch>
        </p:blipFill>
        <p:spPr bwMode="auto">
          <a:xfrm>
            <a:off x="10358478" y="4500570"/>
            <a:ext cx="1453273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-PC\Videos\Movavi Library\щен (7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8333" r="19531" b="6250"/>
          <a:stretch>
            <a:fillRect/>
          </a:stretch>
        </p:blipFill>
        <p:spPr bwMode="auto">
          <a:xfrm>
            <a:off x="928662" y="928670"/>
            <a:ext cx="7433037" cy="525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21</Words>
  <PresentationFormat>Экран (4:3)</PresentationFormat>
  <Paragraphs>8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Acer-PC</dc:creator>
  <cp:lastModifiedBy>Windows User</cp:lastModifiedBy>
  <cp:revision>10</cp:revision>
  <dcterms:created xsi:type="dcterms:W3CDTF">2021-06-07T09:00:52Z</dcterms:created>
  <dcterms:modified xsi:type="dcterms:W3CDTF">2026-06-10T12:47:54Z</dcterms:modified>
</cp:coreProperties>
</file>